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87.png"/><Relationship Id="rId40" Type="http://schemas.openxmlformats.org/officeDocument/2006/relationships/image" Target="../media/image8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106.png"/><Relationship Id="rId20" Type="http://schemas.openxmlformats.org/officeDocument/2006/relationships/image" Target="../media/image107.png"/><Relationship Id="rId21" Type="http://schemas.openxmlformats.org/officeDocument/2006/relationships/image" Target="../media/image108.png"/><Relationship Id="rId22" Type="http://schemas.openxmlformats.org/officeDocument/2006/relationships/image" Target="../media/image10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7899" y="-87685"/>
            <a:ext cx="18363613" cy="10607726"/>
            <a:chOff x="-77899" y="-87685"/>
            <a:chExt cx="18363613" cy="10607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99" y="-87685"/>
              <a:ext cx="18363613" cy="10607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2165" y="0"/>
            <a:ext cx="7887359" cy="10285714"/>
            <a:chOff x="1322165" y="0"/>
            <a:chExt cx="788735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165" y="0"/>
              <a:ext cx="788735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6530" y="3119754"/>
            <a:ext cx="10126986" cy="36745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304" y="391337"/>
            <a:ext cx="2754412" cy="6753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440800"/>
            <a:ext cx="18285714" cy="6102857"/>
            <a:chOff x="0" y="2440800"/>
            <a:chExt cx="18285714" cy="610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40800"/>
              <a:ext cx="18285714" cy="610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623620" y="-42126"/>
            <a:ext cx="9262862" cy="16095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093" y="3642143"/>
            <a:ext cx="8808324" cy="4762000"/>
            <a:chOff x="170093" y="3642143"/>
            <a:chExt cx="8808324" cy="4762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93" y="3642143"/>
              <a:ext cx="8808324" cy="4762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8284" y="3642143"/>
            <a:ext cx="8808324" cy="4762000"/>
            <a:chOff x="9288284" y="3642143"/>
            <a:chExt cx="8808324" cy="4762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8284" y="3642143"/>
              <a:ext cx="8808324" cy="4762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4582" y="5702171"/>
            <a:ext cx="9506551" cy="50000"/>
            <a:chOff x="4364582" y="5702171"/>
            <a:chExt cx="9506551" cy="5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364582" y="5702171"/>
              <a:ext cx="9506551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5730" y="2046927"/>
            <a:ext cx="3135337" cy="953324"/>
            <a:chOff x="12105730" y="2046927"/>
            <a:chExt cx="3135337" cy="95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5730" y="2046927"/>
              <a:ext cx="3135337" cy="953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07240" y="2046927"/>
            <a:ext cx="2701143" cy="953324"/>
            <a:chOff x="3207240" y="2046927"/>
            <a:chExt cx="2701143" cy="953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7240" y="2046927"/>
              <a:ext cx="2701143" cy="9533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041" y="-46259"/>
            <a:ext cx="3442929" cy="16140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32514" y="1946200"/>
            <a:ext cx="2381333" cy="1428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97745" y="1974771"/>
            <a:ext cx="3077648" cy="1514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4582" y="5702171"/>
            <a:ext cx="9506551" cy="50000"/>
            <a:chOff x="4364582" y="5702171"/>
            <a:chExt cx="9506551" cy="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364582" y="5702171"/>
              <a:ext cx="9506551" cy="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17" y="3642143"/>
            <a:ext cx="8803213" cy="4748233"/>
            <a:chOff x="173317" y="3642143"/>
            <a:chExt cx="8803213" cy="4748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17" y="3642143"/>
              <a:ext cx="8803213" cy="4748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09433" y="3642143"/>
            <a:ext cx="8782859" cy="4748233"/>
            <a:chOff x="9309433" y="3642143"/>
            <a:chExt cx="8782859" cy="47482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9433" y="3642143"/>
              <a:ext cx="8782859" cy="4748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1357" y="2071400"/>
            <a:ext cx="3761357" cy="953324"/>
            <a:chOff x="2661357" y="2071400"/>
            <a:chExt cx="3761357" cy="95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1357" y="2071400"/>
              <a:ext cx="3761357" cy="953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10586" y="2071400"/>
            <a:ext cx="5591450" cy="953324"/>
            <a:chOff x="10910586" y="2071400"/>
            <a:chExt cx="5591450" cy="953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0586" y="2071400"/>
              <a:ext cx="5591450" cy="9533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041" y="-46259"/>
            <a:ext cx="3442929" cy="16140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01817" y="1991219"/>
            <a:ext cx="3596886" cy="1514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1605" y="1974771"/>
            <a:ext cx="5369771" cy="1514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4582" y="5702171"/>
            <a:ext cx="9506551" cy="50000"/>
            <a:chOff x="4364582" y="5702171"/>
            <a:chExt cx="9506551" cy="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364582" y="5702171"/>
              <a:ext cx="9506551" cy="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041" y="3642143"/>
            <a:ext cx="8772717" cy="4748233"/>
            <a:chOff x="174041" y="3642143"/>
            <a:chExt cx="8772717" cy="4748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041" y="3642143"/>
              <a:ext cx="8772717" cy="4748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0382" y="3642143"/>
            <a:ext cx="8772717" cy="4748233"/>
            <a:chOff x="9330382" y="3642143"/>
            <a:chExt cx="8772717" cy="47482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0382" y="3642143"/>
              <a:ext cx="8772717" cy="4748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62898" y="2054952"/>
            <a:ext cx="5016238" cy="953324"/>
            <a:chOff x="2062898" y="2054952"/>
            <a:chExt cx="5016238" cy="95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2898" y="2054952"/>
              <a:ext cx="5016238" cy="953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08621" y="2054952"/>
            <a:ext cx="5016238" cy="953324"/>
            <a:chOff x="11208621" y="2054952"/>
            <a:chExt cx="5016238" cy="953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8621" y="2054952"/>
              <a:ext cx="5016238" cy="9533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041" y="-46259"/>
            <a:ext cx="3442929" cy="16140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31075" y="1974771"/>
            <a:ext cx="4879105" cy="1514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65512" y="1974771"/>
            <a:ext cx="4879105" cy="15149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4582" y="5702171"/>
            <a:ext cx="9506551" cy="50000"/>
            <a:chOff x="4364582" y="5702171"/>
            <a:chExt cx="9506551" cy="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364582" y="5702171"/>
              <a:ext cx="9506551" cy="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13750" y="3642143"/>
            <a:ext cx="8782859" cy="4748233"/>
            <a:chOff x="9313750" y="3642143"/>
            <a:chExt cx="8782859" cy="4748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3750" y="3642143"/>
              <a:ext cx="8782859" cy="4748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810" y="3642143"/>
            <a:ext cx="8833922" cy="4748233"/>
            <a:chOff x="123810" y="3642143"/>
            <a:chExt cx="8833922" cy="47482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10" y="3642143"/>
              <a:ext cx="8833922" cy="4748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93936" y="2054952"/>
            <a:ext cx="4554985" cy="953324"/>
            <a:chOff x="2293936" y="2054952"/>
            <a:chExt cx="4554985" cy="95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3936" y="2054952"/>
              <a:ext cx="4554985" cy="953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60329" y="2054952"/>
            <a:ext cx="3075026" cy="953324"/>
            <a:chOff x="12160329" y="2054952"/>
            <a:chExt cx="3075026" cy="953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0329" y="2054952"/>
              <a:ext cx="3075026" cy="9533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041" y="-46259"/>
            <a:ext cx="3442929" cy="16140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85445" y="1974771"/>
            <a:ext cx="4283676" cy="1514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3811" y="1974771"/>
            <a:ext cx="3096695" cy="1514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4582" y="5702171"/>
            <a:ext cx="9506551" cy="50000"/>
            <a:chOff x="4364582" y="5702171"/>
            <a:chExt cx="9506551" cy="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364582" y="5702171"/>
              <a:ext cx="9506551" cy="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905" y="3642143"/>
            <a:ext cx="8772717" cy="4748233"/>
            <a:chOff x="161905" y="3642143"/>
            <a:chExt cx="8772717" cy="4748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05" y="3642143"/>
              <a:ext cx="8772717" cy="4748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5839" y="3642143"/>
            <a:ext cx="8795583" cy="4755112"/>
            <a:chOff x="9315839" y="3642143"/>
            <a:chExt cx="8795583" cy="4755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5839" y="3642143"/>
              <a:ext cx="8795583" cy="4755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63720" y="2054952"/>
            <a:ext cx="4998972" cy="953324"/>
            <a:chOff x="2063720" y="2054952"/>
            <a:chExt cx="4998972" cy="95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3720" y="2054952"/>
              <a:ext cx="4998972" cy="953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80781" y="2054952"/>
            <a:ext cx="3584789" cy="953324"/>
            <a:chOff x="11880781" y="2054952"/>
            <a:chExt cx="3584789" cy="953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0781" y="2054952"/>
              <a:ext cx="3584789" cy="9533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041" y="-46259"/>
            <a:ext cx="3442929" cy="16140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3386" y="1974771"/>
            <a:ext cx="4898152" cy="1514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5315" y="1974771"/>
            <a:ext cx="3654029" cy="1514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6176" y="639822"/>
            <a:ext cx="4337986" cy="1383158"/>
            <a:chOff x="5816176" y="639822"/>
            <a:chExt cx="4337986" cy="1383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176" y="639822"/>
              <a:ext cx="4337986" cy="1383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7100" y="0"/>
            <a:ext cx="868614" cy="10285714"/>
            <a:chOff x="17417100" y="0"/>
            <a:chExt cx="8686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7100" y="0"/>
              <a:ext cx="8686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009" y="-713578"/>
            <a:ext cx="4578665" cy="10999293"/>
            <a:chOff x="711009" y="-713578"/>
            <a:chExt cx="4578665" cy="109992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009" y="-713578"/>
              <a:ext cx="4578665" cy="109992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340000">
            <a:off x="17335827" y="503318"/>
            <a:ext cx="1031785" cy="445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2246" y="180827"/>
            <a:ext cx="10626319" cy="42950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10329" y="5261976"/>
            <a:ext cx="7617649" cy="21429"/>
            <a:chOff x="6510329" y="5261976"/>
            <a:chExt cx="761764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0329" y="5261976"/>
              <a:ext cx="7617649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10329" y="6349480"/>
            <a:ext cx="7617649" cy="21429"/>
            <a:chOff x="6510329" y="6349480"/>
            <a:chExt cx="7617649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0329" y="6349480"/>
              <a:ext cx="7617649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27326" y="5344050"/>
            <a:ext cx="2227639" cy="8262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76082"/>
            <a:ext cx="18285714" cy="9209632"/>
            <a:chOff x="0" y="1076082"/>
            <a:chExt cx="18285714" cy="9209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6082"/>
              <a:ext cx="18285714" cy="9209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561" y="2498299"/>
            <a:ext cx="16888532" cy="953324"/>
            <a:chOff x="702561" y="2498299"/>
            <a:chExt cx="16888532" cy="953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561" y="2498299"/>
              <a:ext cx="16888532" cy="953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9990" y="4203256"/>
            <a:ext cx="6818977" cy="5133309"/>
            <a:chOff x="1559990" y="4203256"/>
            <a:chExt cx="6818977" cy="51333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990" y="4203256"/>
              <a:ext cx="6818977" cy="51333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90240" y="4203256"/>
            <a:ext cx="9246147" cy="5133309"/>
            <a:chOff x="8690240" y="4203256"/>
            <a:chExt cx="9246147" cy="51333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0240" y="4203256"/>
              <a:ext cx="9246147" cy="51333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320" y="1283496"/>
            <a:ext cx="17237618" cy="2982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2568" y="4908901"/>
            <a:ext cx="9477347" cy="41493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745" y="-46259"/>
            <a:ext cx="4559586" cy="16140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76082"/>
            <a:ext cx="18285714" cy="9209632"/>
            <a:chOff x="0" y="1076082"/>
            <a:chExt cx="18285714" cy="9209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6082"/>
              <a:ext cx="18285714" cy="9209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6471" y="3214133"/>
            <a:ext cx="9532772" cy="1928724"/>
            <a:chOff x="4376471" y="3214133"/>
            <a:chExt cx="9532772" cy="19287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6471" y="3214133"/>
              <a:ext cx="9532772" cy="19287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27459" y="5615561"/>
            <a:ext cx="21656338" cy="40981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745" y="-46259"/>
            <a:ext cx="4559586" cy="16140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0828" y="1354823"/>
            <a:ext cx="14243751" cy="20254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33522" y="5680898"/>
            <a:ext cx="11876132" cy="992642"/>
            <a:chOff x="3233522" y="5680898"/>
            <a:chExt cx="11876132" cy="992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3522" y="5680898"/>
              <a:ext cx="11876132" cy="992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76082"/>
            <a:ext cx="18285714" cy="9209632"/>
            <a:chOff x="0" y="1076082"/>
            <a:chExt cx="18285714" cy="9209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6082"/>
              <a:ext cx="18285714" cy="9209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875" y="3220506"/>
            <a:ext cx="11854236" cy="6112405"/>
            <a:chOff x="3168875" y="3220506"/>
            <a:chExt cx="11854236" cy="61124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875" y="3220506"/>
              <a:ext cx="11854236" cy="61124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5484" y="6684802"/>
            <a:ext cx="9802195" cy="24611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745" y="-46259"/>
            <a:ext cx="4559586" cy="16140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12752" y="1354820"/>
            <a:ext cx="17685684" cy="20254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2913" y="5277123"/>
            <a:ext cx="10393319" cy="16086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0151" y="3812430"/>
            <a:ext cx="7588423" cy="16086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765" y="4756381"/>
            <a:ext cx="15186595" cy="64286"/>
            <a:chOff x="1528765" y="4756381"/>
            <a:chExt cx="15186595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765" y="4756381"/>
              <a:ext cx="15186595" cy="6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5912" y="621359"/>
            <a:ext cx="5577500" cy="19105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5870" y="2996149"/>
            <a:ext cx="2874678" cy="20383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535" y="2996135"/>
            <a:ext cx="4122363" cy="20383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41522" y="2996135"/>
            <a:ext cx="3674268" cy="20383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0221" y="2996135"/>
            <a:ext cx="4131887" cy="20383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7488" y="5172507"/>
            <a:ext cx="3011345" cy="24244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13583" y="5175011"/>
            <a:ext cx="3937688" cy="19247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76573" y="5175011"/>
            <a:ext cx="2781221" cy="9344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65268" y="5175011"/>
            <a:ext cx="2438193" cy="14295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6176" y="639822"/>
            <a:ext cx="4321542" cy="1383158"/>
            <a:chOff x="5816176" y="639822"/>
            <a:chExt cx="4321542" cy="1383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176" y="639822"/>
              <a:ext cx="4321542" cy="1383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7100" y="0"/>
            <a:ext cx="868614" cy="10285714"/>
            <a:chOff x="17417100" y="0"/>
            <a:chExt cx="8686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7100" y="0"/>
              <a:ext cx="8686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009" y="-713578"/>
            <a:ext cx="4578665" cy="10999293"/>
            <a:chOff x="711009" y="-713578"/>
            <a:chExt cx="4578665" cy="109992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009" y="-713578"/>
              <a:ext cx="4578665" cy="109992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340000">
            <a:off x="17335827" y="503318"/>
            <a:ext cx="1031785" cy="445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1770" y="180827"/>
            <a:ext cx="11986509" cy="42950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32956" y="4795592"/>
            <a:ext cx="7617649" cy="21429"/>
            <a:chOff x="6532956" y="4795592"/>
            <a:chExt cx="761764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2956" y="4795592"/>
              <a:ext cx="7617649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32956" y="5883095"/>
            <a:ext cx="7617649" cy="21429"/>
            <a:chOff x="6532956" y="5883095"/>
            <a:chExt cx="7617649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2956" y="5883095"/>
              <a:ext cx="7617649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31190" y="4877665"/>
            <a:ext cx="1977877" cy="8262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32956" y="6977902"/>
            <a:ext cx="7617649" cy="21429"/>
            <a:chOff x="6532956" y="6977902"/>
            <a:chExt cx="7617649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32956" y="6977902"/>
              <a:ext cx="7617649" cy="2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86286" y="5942684"/>
            <a:ext cx="1551934" cy="7933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76082"/>
            <a:ext cx="18285714" cy="9209632"/>
            <a:chOff x="0" y="1076082"/>
            <a:chExt cx="18285714" cy="9209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6082"/>
              <a:ext cx="18285714" cy="9209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5739" y="2349590"/>
            <a:ext cx="11854236" cy="6112405"/>
            <a:chOff x="3215739" y="2349590"/>
            <a:chExt cx="11854236" cy="61124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5739" y="2349590"/>
              <a:ext cx="11854236" cy="61124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6" y="-46259"/>
            <a:ext cx="4806433" cy="16140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06029" y="3562343"/>
            <a:ext cx="11368231" cy="44614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76082"/>
            <a:ext cx="18285714" cy="9209632"/>
            <a:chOff x="0" y="1076082"/>
            <a:chExt cx="18285714" cy="9209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6082"/>
              <a:ext cx="18285714" cy="9209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7187" y="1589425"/>
            <a:ext cx="17091340" cy="8228208"/>
            <a:chOff x="597187" y="1589425"/>
            <a:chExt cx="17091340" cy="822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87" y="1589425"/>
              <a:ext cx="17091340" cy="82282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3016" y="-73164"/>
            <a:ext cx="5531662" cy="1537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60811" y="5211408"/>
            <a:ext cx="13703538" cy="24555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322170" y="7232432"/>
            <a:ext cx="30587909" cy="24555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563525" y="1602721"/>
            <a:ext cx="20065208" cy="18952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062876" y="3201840"/>
            <a:ext cx="21346748" cy="24611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57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55926" y="0"/>
            <a:ext cx="929789" cy="10285714"/>
            <a:chOff x="17355926" y="0"/>
            <a:chExt cx="92978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55926" y="0"/>
              <a:ext cx="92978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0211" y="3755714"/>
            <a:ext cx="6453598" cy="1955239"/>
            <a:chOff x="3070211" y="3755714"/>
            <a:chExt cx="6453598" cy="1955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0211" y="3755714"/>
              <a:ext cx="6453598" cy="19552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340000">
            <a:off x="17225897" y="551375"/>
            <a:ext cx="1165803" cy="5256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574" y="8739288"/>
            <a:ext cx="9174105" cy="12112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47510" y="3126640"/>
            <a:ext cx="12164728" cy="3825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7128" y="735060"/>
            <a:ext cx="4131835" cy="1383158"/>
            <a:chOff x="6397128" y="735060"/>
            <a:chExt cx="4131835" cy="1383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128" y="735060"/>
              <a:ext cx="4131835" cy="1383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7100" y="0"/>
            <a:ext cx="868614" cy="10285714"/>
            <a:chOff x="17417100" y="0"/>
            <a:chExt cx="8686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7100" y="0"/>
              <a:ext cx="8686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009" y="-713578"/>
            <a:ext cx="4578665" cy="10999293"/>
            <a:chOff x="711009" y="-713578"/>
            <a:chExt cx="4578665" cy="109992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009" y="-713578"/>
              <a:ext cx="4578665" cy="10999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0460" y="3979962"/>
            <a:ext cx="7617649" cy="21429"/>
            <a:chOff x="6890460" y="3979962"/>
            <a:chExt cx="761764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0460" y="3979962"/>
              <a:ext cx="7617649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0460" y="5067466"/>
            <a:ext cx="7617649" cy="21429"/>
            <a:chOff x="6890460" y="5067466"/>
            <a:chExt cx="7617649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0460" y="5067466"/>
              <a:ext cx="7617649" cy="2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340000">
            <a:off x="17335827" y="503318"/>
            <a:ext cx="1031785" cy="4457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76593" y="4062031"/>
            <a:ext cx="2215477" cy="8262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03199" y="276066"/>
            <a:ext cx="8248595" cy="42950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90460" y="6162273"/>
            <a:ext cx="7617649" cy="21429"/>
            <a:chOff x="6890460" y="6162273"/>
            <a:chExt cx="7617649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0460" y="6162273"/>
              <a:ext cx="7617649" cy="2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88155" y="5134297"/>
            <a:ext cx="2421049" cy="8262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47783" y="6227983"/>
            <a:ext cx="2255610" cy="8262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90460" y="7264653"/>
            <a:ext cx="7617649" cy="21429"/>
            <a:chOff x="6890460" y="7264653"/>
            <a:chExt cx="7617649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0460" y="7264653"/>
              <a:ext cx="7617649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90460" y="8373159"/>
            <a:ext cx="7617649" cy="21429"/>
            <a:chOff x="6890460" y="8373159"/>
            <a:chExt cx="7617649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90460" y="8373159"/>
              <a:ext cx="7617649" cy="2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44935" y="7388131"/>
            <a:ext cx="1783163" cy="789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0348" y="-1351264"/>
            <a:ext cx="11839190" cy="151006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40814" y="3539585"/>
            <a:ext cx="3466667" cy="1955239"/>
            <a:chOff x="3840814" y="3539585"/>
            <a:chExt cx="3466667" cy="19552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0814" y="3539585"/>
              <a:ext cx="3466667" cy="19552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59408" y="-1636943"/>
            <a:ext cx="11182707" cy="5774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95122" y="-266667"/>
            <a:ext cx="3285830" cy="10552381"/>
            <a:chOff x="15095122" y="-266667"/>
            <a:chExt cx="3285830" cy="10552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95122" y="-266667"/>
              <a:ext cx="3285830" cy="105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67873" y="6894897"/>
            <a:ext cx="2526524" cy="21429"/>
            <a:chOff x="15367873" y="6894897"/>
            <a:chExt cx="2526524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7873" y="6894897"/>
              <a:ext cx="252652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0710" y="9617826"/>
            <a:ext cx="2480850" cy="21041"/>
            <a:chOff x="15390710" y="9617826"/>
            <a:chExt cx="2480850" cy="210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0710" y="9617826"/>
              <a:ext cx="2480850" cy="210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40820" y="4711896"/>
            <a:ext cx="10873731" cy="3927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80763" y="2910191"/>
            <a:ext cx="6761968" cy="4155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044" y="803829"/>
            <a:ext cx="7003073" cy="42657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43209" y="7591514"/>
            <a:ext cx="2630010" cy="19594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27489" y="7019884"/>
            <a:ext cx="2105025" cy="7689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0850" y="6163612"/>
            <a:ext cx="12260390" cy="68110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660769" y="132721"/>
            <a:ext cx="1477912" cy="66643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06568" y="8765051"/>
            <a:ext cx="1165842" cy="5256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2918" y="2535548"/>
            <a:ext cx="9491227" cy="6667916"/>
            <a:chOff x="882918" y="2535548"/>
            <a:chExt cx="9491227" cy="6667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918" y="2535548"/>
              <a:ext cx="9491227" cy="6667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4295" y="0"/>
            <a:ext cx="6231420" cy="10285714"/>
            <a:chOff x="12054295" y="0"/>
            <a:chExt cx="623142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4295" y="0"/>
              <a:ext cx="6231420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35247" y="0"/>
            <a:ext cx="868614" cy="10285714"/>
            <a:chOff x="11235247" y="0"/>
            <a:chExt cx="86861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5247" y="0"/>
              <a:ext cx="8686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408" y="2703580"/>
            <a:ext cx="9757566" cy="70922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903" y="993765"/>
            <a:ext cx="2956360" cy="9937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340000">
            <a:off x="11172656" y="430414"/>
            <a:ext cx="1031785" cy="4457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66963" y="5534198"/>
            <a:ext cx="9506551" cy="50000"/>
            <a:chOff x="4466963" y="5534198"/>
            <a:chExt cx="9506551" cy="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466963" y="5534198"/>
              <a:ext cx="9506551" cy="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5548" y="4164284"/>
            <a:ext cx="9333759" cy="50000"/>
            <a:chOff x="-95548" y="4164284"/>
            <a:chExt cx="9333759" cy="5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548" y="4164284"/>
              <a:ext cx="9333759" cy="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1972" y="7231589"/>
            <a:ext cx="9331023" cy="50000"/>
            <a:chOff x="-111972" y="7231589"/>
            <a:chExt cx="9331023" cy="5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1972" y="7231589"/>
              <a:ext cx="9331023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34082" y="5885418"/>
            <a:ext cx="9506551" cy="21429"/>
            <a:chOff x="-1434082" y="5885418"/>
            <a:chExt cx="950655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434082" y="5885418"/>
              <a:ext cx="950655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9524" y="5916341"/>
            <a:ext cx="9333759" cy="50000"/>
            <a:chOff x="9209524" y="5916341"/>
            <a:chExt cx="9333759" cy="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9524" y="5916341"/>
              <a:ext cx="9333759" cy="5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13191" y="5734198"/>
            <a:ext cx="9506551" cy="50000"/>
            <a:chOff x="9013191" y="5734198"/>
            <a:chExt cx="9506551" cy="50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013191" y="5734198"/>
              <a:ext cx="9506551" cy="5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09524" y="2334707"/>
            <a:ext cx="9333759" cy="21429"/>
            <a:chOff x="9209524" y="2334707"/>
            <a:chExt cx="9333759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9524" y="2334707"/>
              <a:ext cx="9333759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09524" y="6999438"/>
            <a:ext cx="9333759" cy="21429"/>
            <a:chOff x="9209524" y="6999438"/>
            <a:chExt cx="9333759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9524" y="6999438"/>
              <a:ext cx="9333759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06009" y="133494"/>
            <a:ext cx="2158833" cy="875869"/>
            <a:chOff x="4006009" y="133494"/>
            <a:chExt cx="2158833" cy="8758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6009" y="133494"/>
              <a:ext cx="2158833" cy="8758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1915" y="2215842"/>
            <a:ext cx="2605781" cy="9546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288" y="8224076"/>
            <a:ext cx="3363048" cy="13984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6572" y="5314755"/>
            <a:ext cx="2450286" cy="9642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95234" y="136392"/>
            <a:ext cx="1311526" cy="5914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5387" y="2580739"/>
            <a:ext cx="1175448" cy="8730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309192" y="-46259"/>
            <a:ext cx="6023614" cy="16140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10598" y="8003483"/>
            <a:ext cx="2106142" cy="109642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27835" y="8619692"/>
            <a:ext cx="1386848" cy="8301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77942" y="1145267"/>
            <a:ext cx="5430534" cy="131278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53314" y="1134476"/>
            <a:ext cx="5430534" cy="131278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11827" y="6096422"/>
            <a:ext cx="5913448" cy="100229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01590" y="6077371"/>
            <a:ext cx="6036372" cy="95467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93657" y="2798705"/>
            <a:ext cx="3669352" cy="109642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710848" y="3443486"/>
            <a:ext cx="1193743" cy="8301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99946" y="4147864"/>
            <a:ext cx="1924266" cy="11104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726660" y="4779311"/>
            <a:ext cx="1206191" cy="83010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891550" y="3411740"/>
            <a:ext cx="2261971" cy="11199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937359" y="4187826"/>
            <a:ext cx="1161610" cy="8566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614476" y="7106105"/>
            <a:ext cx="2346933" cy="11104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650667" y="7775648"/>
            <a:ext cx="1327429" cy="8301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598667" y="8469905"/>
            <a:ext cx="3580961" cy="158975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615905" y="9505152"/>
            <a:ext cx="1290134" cy="8301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739676" y="5065419"/>
            <a:ext cx="5053656" cy="110544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775867" y="5676838"/>
            <a:ext cx="1317858" cy="83010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731657" y="7520476"/>
            <a:ext cx="2213485" cy="114857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777371" y="8152848"/>
            <a:ext cx="1250515" cy="8301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741181" y="8801991"/>
            <a:ext cx="3114037" cy="111047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758324" y="9415362"/>
            <a:ext cx="1360200" cy="8301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711101" y="1973159"/>
            <a:ext cx="2660790" cy="1015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971370"/>
            <a:chOff x="0" y="0"/>
            <a:chExt cx="18285714" cy="597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97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80153" y="1774749"/>
            <a:ext cx="5223979" cy="3875612"/>
            <a:chOff x="2180153" y="1774749"/>
            <a:chExt cx="5223979" cy="38756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0153" y="1774749"/>
              <a:ext cx="5223979" cy="38756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7960" y="227131"/>
            <a:ext cx="3468986" cy="832656"/>
            <a:chOff x="7167960" y="227131"/>
            <a:chExt cx="3468986" cy="832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7960" y="227131"/>
              <a:ext cx="3468986" cy="832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49285" y="3437280"/>
            <a:ext cx="3885714" cy="21429"/>
            <a:chOff x="2849285" y="3437280"/>
            <a:chExt cx="388571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9285" y="3437280"/>
              <a:ext cx="3885714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2221" y="55031"/>
            <a:ext cx="2956337" cy="15086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5654" y="1850954"/>
            <a:ext cx="4703070" cy="18665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30278" y="3729634"/>
            <a:ext cx="3183514" cy="9444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5953" y="3449918"/>
            <a:ext cx="3380104" cy="9922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6938" y="4501988"/>
            <a:ext cx="2513675" cy="9444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00774" y="1774749"/>
            <a:ext cx="5223979" cy="3875612"/>
            <a:chOff x="10400774" y="1774749"/>
            <a:chExt cx="5223979" cy="38756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00774" y="1774749"/>
              <a:ext cx="5223979" cy="3875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9907" y="3437280"/>
            <a:ext cx="3885714" cy="21429"/>
            <a:chOff x="11069907" y="3437280"/>
            <a:chExt cx="3885714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907" y="3437280"/>
              <a:ext cx="3885714" cy="2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44204" y="2212861"/>
            <a:ext cx="4951775" cy="12475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01182" y="4106340"/>
            <a:ext cx="2513675" cy="9444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80153" y="6132518"/>
            <a:ext cx="5223979" cy="3875612"/>
            <a:chOff x="2180153" y="6132518"/>
            <a:chExt cx="5223979" cy="38756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0153" y="6132518"/>
              <a:ext cx="5223979" cy="38756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49285" y="7795049"/>
            <a:ext cx="3885714" cy="21429"/>
            <a:chOff x="2849285" y="7795049"/>
            <a:chExt cx="3885714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49285" y="7795049"/>
              <a:ext cx="3885714" cy="2142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5371" y="6551583"/>
            <a:ext cx="5964880" cy="12761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17949" y="8412105"/>
            <a:ext cx="1843847" cy="9444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00774" y="6132518"/>
            <a:ext cx="5223979" cy="3875612"/>
            <a:chOff x="10400774" y="6132518"/>
            <a:chExt cx="5223979" cy="38756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00774" y="6132518"/>
              <a:ext cx="5223979" cy="3875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69907" y="7795049"/>
            <a:ext cx="3885714" cy="21429"/>
            <a:chOff x="11069907" y="7795049"/>
            <a:chExt cx="3885714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69907" y="7795049"/>
              <a:ext cx="3885714" cy="214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78099" y="6551585"/>
            <a:ext cx="5936308" cy="127614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01182" y="8412105"/>
            <a:ext cx="2606180" cy="944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6176" y="639822"/>
            <a:ext cx="4321542" cy="1383158"/>
            <a:chOff x="5816176" y="639822"/>
            <a:chExt cx="4321542" cy="1383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176" y="639822"/>
              <a:ext cx="4321542" cy="1383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7100" y="0"/>
            <a:ext cx="868614" cy="10285714"/>
            <a:chOff x="17417100" y="0"/>
            <a:chExt cx="8686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7100" y="0"/>
              <a:ext cx="8686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009" y="-713578"/>
            <a:ext cx="4578665" cy="10999293"/>
            <a:chOff x="711009" y="-713578"/>
            <a:chExt cx="4578665" cy="109992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009" y="-713578"/>
              <a:ext cx="4578665" cy="109992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340000">
            <a:off x="17335827" y="503318"/>
            <a:ext cx="1031785" cy="445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2246" y="180827"/>
            <a:ext cx="12052871" cy="42950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10329" y="4604833"/>
            <a:ext cx="7617649" cy="21429"/>
            <a:chOff x="6510329" y="4604833"/>
            <a:chExt cx="761764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0329" y="4604833"/>
              <a:ext cx="7617649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10329" y="5692337"/>
            <a:ext cx="7617649" cy="21429"/>
            <a:chOff x="6510329" y="5692337"/>
            <a:chExt cx="7617649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0329" y="5692337"/>
              <a:ext cx="7617649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6472" y="4700931"/>
            <a:ext cx="4241763" cy="7893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10329" y="6787144"/>
            <a:ext cx="7617649" cy="21429"/>
            <a:chOff x="6510329" y="6787144"/>
            <a:chExt cx="7617649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0329" y="6787144"/>
              <a:ext cx="7617649" cy="2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58092" y="5781188"/>
            <a:ext cx="3174753" cy="7893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88615" y="6876407"/>
            <a:ext cx="1684258" cy="7893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10329" y="7889524"/>
            <a:ext cx="7617649" cy="21429"/>
            <a:chOff x="6510329" y="7889524"/>
            <a:chExt cx="7617649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0329" y="7889524"/>
              <a:ext cx="7617649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76082"/>
            <a:ext cx="18285714" cy="9209632"/>
            <a:chOff x="0" y="1076082"/>
            <a:chExt cx="18285714" cy="9209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6082"/>
              <a:ext cx="18285714" cy="9209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67303" y="1142857"/>
            <a:ext cx="13351108" cy="9142857"/>
            <a:chOff x="2467303" y="1142857"/>
            <a:chExt cx="13351108" cy="9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7303" y="1142857"/>
              <a:ext cx="13351108" cy="9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823" y="-58084"/>
            <a:ext cx="8327200" cy="1646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62346" y="142598"/>
            <a:ext cx="1311526" cy="5914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2023-11-24T12:22:18Z</dcterms:created>
  <dcterms:modified xsi:type="dcterms:W3CDTF">2023-11-24T12:22:18Z</dcterms:modified>
</cp:coreProperties>
</file>